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2C6C6161-4C69-3887-7295-9936BA643E1B}"/>
              </a:ext>
            </a:extLst>
          </p:cNvPr>
          <p:cNvSpPr/>
          <p:nvPr/>
        </p:nvSpPr>
        <p:spPr>
          <a:xfrm>
            <a:off x="344424" y="283464"/>
            <a:ext cx="11503152" cy="6062472"/>
          </a:xfrm>
          <a:prstGeom prst="wedgeRectCallout">
            <a:avLst>
              <a:gd name="adj1" fmla="val -20116"/>
              <a:gd name="adj2" fmla="val 4687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/>
              <a:t>E-Poster Preparation and Presentation Guidelines</a:t>
            </a:r>
            <a:endParaRPr lang="pl-PL" sz="1400" b="1" dirty="0"/>
          </a:p>
          <a:p>
            <a:endParaRPr lang="en-US" sz="1400" b="1" dirty="0"/>
          </a:p>
          <a:p>
            <a:r>
              <a:rPr lang="en-US" sz="1400" dirty="0"/>
              <a:t>The </a:t>
            </a:r>
            <a:r>
              <a:rPr lang="en-US" sz="1400" b="1" dirty="0"/>
              <a:t>graphic layout and visual design of the e-poster may be freely adapted</a:t>
            </a:r>
            <a:r>
              <a:rPr lang="en-US" sz="1400" dirty="0"/>
              <a:t> to suit the content and style of the presented </a:t>
            </a:r>
            <a:r>
              <a:rPr lang="pl-PL" sz="1400" dirty="0" err="1"/>
              <a:t>content</a:t>
            </a:r>
            <a:r>
              <a:rPr lang="en-US" sz="1400" dirty="0"/>
              <a:t>. Authors may use their own creative approach, provided that the poster remains clear, readable, and professional.</a:t>
            </a:r>
          </a:p>
          <a:p>
            <a:r>
              <a:rPr lang="en-US" sz="1400" dirty="0"/>
              <a:t>The e-poster should include the </a:t>
            </a:r>
            <a:r>
              <a:rPr lang="en-US" sz="1400" b="1" dirty="0"/>
              <a:t>essential elements of a scientific presentation</a:t>
            </a:r>
            <a:r>
              <a:rPr lang="en-US" sz="1400" dirty="0"/>
              <a:t>, such as: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Title and authors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Affiliation(s)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Introduction / Background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Aim / Objectives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Materials and Methods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Results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Conclusions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References and/or Acknowledgements, where applicable</a:t>
            </a:r>
            <a:endParaRPr lang="pl-PL" sz="1400" dirty="0"/>
          </a:p>
          <a:p>
            <a:pPr>
              <a:buFont typeface="Arial" panose="020B0604020202020204" pitchFamily="34" charset="0"/>
              <a:buChar char="•"/>
            </a:pPr>
            <a:endParaRPr lang="pl-PL" sz="1400" dirty="0"/>
          </a:p>
          <a:p>
            <a:pPr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400" b="1" dirty="0"/>
              <a:t>Important:</a:t>
            </a:r>
            <a:r>
              <a:rPr lang="en-US" sz="1400" dirty="0"/>
              <a:t> The </a:t>
            </a:r>
            <a:r>
              <a:rPr lang="en-US" sz="1400" b="1" dirty="0"/>
              <a:t>conference footer, including the conference logo and institutional elements, must remain unchanged and in the same format as provided in the official template.</a:t>
            </a:r>
            <a:endParaRPr lang="pl-PL" sz="1400" b="1" dirty="0"/>
          </a:p>
          <a:p>
            <a:endParaRPr lang="pl-PL" sz="1400" b="1" dirty="0"/>
          </a:p>
          <a:p>
            <a:endParaRPr lang="en-US" sz="1400" dirty="0"/>
          </a:p>
          <a:p>
            <a:r>
              <a:rPr lang="en-US" sz="1400" b="1" dirty="0"/>
              <a:t>Submission and Presentation</a:t>
            </a:r>
          </a:p>
          <a:p>
            <a:r>
              <a:rPr lang="en-US" sz="1400" dirty="0"/>
              <a:t>Please submit </a:t>
            </a:r>
            <a:r>
              <a:rPr lang="en-US" sz="1400" b="1" dirty="0"/>
              <a:t>one slide containing your e-poster and the content of your research only</a:t>
            </a:r>
            <a:r>
              <a:rPr lang="en-US" sz="1400" dirty="0"/>
              <a:t>, in </a:t>
            </a:r>
            <a:r>
              <a:rPr lang="en-US" sz="1400" b="1" dirty="0"/>
              <a:t>PDF or PPT format</a:t>
            </a:r>
            <a:r>
              <a:rPr lang="en-US" sz="1400" dirty="0"/>
              <a:t>. Do not include any additional instructions, guidelines, or template information in the submitted file.</a:t>
            </a:r>
          </a:p>
          <a:p>
            <a:r>
              <a:rPr lang="en-US" sz="1400" dirty="0"/>
              <a:t>During the poster session, e-posters will be </a:t>
            </a:r>
            <a:r>
              <a:rPr lang="en-US" sz="1400" b="1" dirty="0"/>
              <a:t>displayed on screen</a:t>
            </a:r>
            <a:r>
              <a:rPr lang="en-US" sz="1400" dirty="0"/>
              <a:t>. Each participant will have </a:t>
            </a:r>
            <a:r>
              <a:rPr lang="pl-PL" sz="1400" dirty="0"/>
              <a:t>not </a:t>
            </a:r>
            <a:r>
              <a:rPr lang="pl-PL" sz="1400" dirty="0" err="1"/>
              <a:t>longer</a:t>
            </a:r>
            <a:r>
              <a:rPr lang="pl-PL" sz="1400" dirty="0"/>
              <a:t> </a:t>
            </a:r>
            <a:r>
              <a:rPr lang="pl-PL" sz="1400" dirty="0" err="1"/>
              <a:t>than</a:t>
            </a:r>
            <a:r>
              <a:rPr lang="pl-PL" sz="1400" dirty="0"/>
              <a:t> </a:t>
            </a:r>
            <a:r>
              <a:rPr lang="en-US" sz="1400" b="1" dirty="0"/>
              <a:t>3 minutes to present the research and key findings</a:t>
            </a:r>
            <a:r>
              <a:rPr lang="en-US" sz="1400" dirty="0"/>
              <a:t>, with presentations taking place one after another according to the conference </a:t>
            </a:r>
            <a:r>
              <a:rPr lang="en-US" sz="1400" dirty="0" err="1"/>
              <a:t>programme</a:t>
            </a:r>
            <a:r>
              <a:rPr lang="en-US" sz="1400" dirty="0"/>
              <a:t>.</a:t>
            </a:r>
          </a:p>
          <a:p>
            <a:r>
              <a:rPr lang="en-US" sz="1400" dirty="0"/>
              <a:t>Please ensure that your e-poster is </a:t>
            </a:r>
            <a:r>
              <a:rPr lang="en-US" sz="1400" b="1" dirty="0"/>
              <a:t>clear, concise, and easy to read on screen</a:t>
            </a:r>
            <a:r>
              <a:rPr lang="en-US" sz="1400" dirty="0"/>
              <a:t>, and that the most important results and conclusions can be effectively presented within the </a:t>
            </a:r>
            <a:r>
              <a:rPr lang="en-US" sz="1400" b="1" dirty="0"/>
              <a:t>3-minute presentation time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0258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1631ef-9ebd-4fc6-b942-a75450f83a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860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228600"/>
            <a:ext cx="11183112" cy="658368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2700" b="1" dirty="0">
                <a:solidFill>
                  <a:srgbClr val="701F1F"/>
                </a:solidFill>
                <a:latin typeface="Aptos Display"/>
              </a:rPr>
              <a:t>[TITLE OF THE EPOSTER]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77824"/>
            <a:ext cx="10817352" cy="347472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350" b="0">
                <a:solidFill>
                  <a:srgbClr val="232323"/>
                </a:solidFill>
                <a:latin typeface="Aptos"/>
              </a:rPr>
              <a:t>[Author 1]¹, [Author 2]², [Author 3]³  |  [Institution / Department]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344168"/>
            <a:ext cx="3617976" cy="3246120"/>
          </a:xfrm>
          <a:prstGeom prst="roundRect">
            <a:avLst/>
          </a:prstGeom>
          <a:solidFill>
            <a:srgbClr val="E8F2ED"/>
          </a:solidFill>
          <a:ln w="13970">
            <a:solidFill>
              <a:srgbClr val="2369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12648" y="1417320"/>
            <a:ext cx="33985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1" dirty="0">
                <a:solidFill>
                  <a:srgbClr val="23694E"/>
                </a:solidFill>
                <a:latin typeface="Aptos Display"/>
              </a:rPr>
              <a:t>BACKGROUND &amp; OBJECTIVE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85488" y="1344168"/>
            <a:ext cx="3617976" cy="324612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701F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395216" y="1417320"/>
            <a:ext cx="33985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1">
                <a:solidFill>
                  <a:srgbClr val="701F1F"/>
                </a:solidFill>
                <a:latin typeface="Aptos Display"/>
              </a:rPr>
              <a:t>MATERIALS &amp; METHODS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68056" y="1344168"/>
            <a:ext cx="3617976" cy="3246120"/>
          </a:xfrm>
          <a:prstGeom prst="roundRect">
            <a:avLst/>
          </a:prstGeom>
          <a:solidFill>
            <a:srgbClr val="F8EFEF"/>
          </a:solidFill>
          <a:ln w="13970">
            <a:solidFill>
              <a:srgbClr val="2369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77784" y="1417320"/>
            <a:ext cx="33985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1">
                <a:solidFill>
                  <a:srgbClr val="23694E"/>
                </a:solidFill>
                <a:latin typeface="Aptos Display"/>
              </a:rPr>
              <a:t>RESULTS &amp; DISCUSSION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709160"/>
            <a:ext cx="7415783" cy="932688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701F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12648" y="4782312"/>
            <a:ext cx="7415783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1">
                <a:solidFill>
                  <a:srgbClr val="701F1F"/>
                </a:solidFill>
                <a:latin typeface="Aptos Display"/>
              </a:rPr>
              <a:t>CONCLUSIONS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68056" y="4709160"/>
            <a:ext cx="3617976" cy="932688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369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rIns="73152" rtlCol="0" anchor="ctr"/>
          <a:lstStyle/>
          <a:p>
            <a:pPr algn="ctr"/>
            <a:r>
              <a:rPr sz="850">
                <a:solidFill>
                  <a:srgbClr val="232323"/>
                </a:solidFill>
                <a:latin typeface="Aptos"/>
              </a:rPr>
              <a:t>Acknowledgements
[Funding / project no.]
[Contact e-mail]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283</Words>
  <Application>Microsoft Office PowerPoint</Application>
  <PresentationFormat>Widescreen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Katarzyna Leicht</dc:creator>
  <cp:keywords/>
  <dc:description>generated using python-pptx</dc:description>
  <cp:lastModifiedBy>UPWr</cp:lastModifiedBy>
  <cp:revision>3</cp:revision>
  <dcterms:created xsi:type="dcterms:W3CDTF">2013-01-27T09:14:16Z</dcterms:created>
  <dcterms:modified xsi:type="dcterms:W3CDTF">2026-08-19T12:23:41Z</dcterms:modified>
  <cp:category/>
</cp:coreProperties>
</file>